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346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83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34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942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0986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71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985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62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165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05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87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CF29076-633E-464C-9609-4769CEB0F050}" type="datetimeFigureOut">
              <a:rPr lang="en-US" smtClean="0"/>
              <a:t>9/9/2019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77C1D8C-0935-40F6-AA33-ABE6E30F00C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1042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ple.com/macos/mojave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ravisscott.com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upremenewyork.com/index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verse.com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A4894-FD6C-4894-A54D-CF836513FA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423" y="3766457"/>
            <a:ext cx="10909073" cy="1654629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Web Development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C41510-16CB-4DD4-94D8-FB92EA8286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1474" y="5496089"/>
            <a:ext cx="9622971" cy="771743"/>
          </a:xfrm>
        </p:spPr>
        <p:txBody>
          <a:bodyPr>
            <a:normAutofit/>
          </a:bodyPr>
          <a:lstStyle/>
          <a:p>
            <a:pPr algn="ctr"/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Kiva Loor</a:t>
            </a:r>
          </a:p>
        </p:txBody>
      </p:sp>
      <p:pic>
        <p:nvPicPr>
          <p:cNvPr id="7" name="Graphic 6" descr="Web Design">
            <a:extLst>
              <a:ext uri="{FF2B5EF4-FFF2-40B4-BE49-F238E27FC236}">
                <a16:creationId xmlns:a16="http://schemas.microsoft.com/office/drawing/2014/main" id="{80924202-D541-4BE0-A573-A1575DDF7A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70618" y="932016"/>
            <a:ext cx="3650765" cy="365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306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B019A08-55AD-4038-B865-37DA596B8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4CB58C-E0AE-4B31-AE87-AB58139D9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en-US" dirty="0"/>
              <a:t>Apple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53E3C6-A835-4667-A834-C369CC7B3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432" y="2382424"/>
            <a:ext cx="4745495" cy="2479521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BA067F2-7FAF-4758-9BC4-F7C88ED90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6ABAA-C418-4C3A-BB63-1E81C6F31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198914"/>
            <a:ext cx="5127172" cy="36701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>
              <a:hlinkClick r:id="rId3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Flow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Minimalistic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Interactivity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Visuals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Images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 Videos</a:t>
            </a:r>
          </a:p>
          <a:p>
            <a:pPr marL="0" indent="0">
              <a:buNone/>
            </a:pPr>
            <a:endParaRPr lang="en-US" dirty="0">
              <a:hlinkClick r:id="rId3"/>
            </a:endParaRP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https://www.apple.com/macos/mojave/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27C7B9-FD35-4E35-B741-E4A9A5F41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76B7131-2035-43F9-84E8-2B4749D3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2353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B019A08-55AD-4038-B865-37DA596B8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8B0E53-B4DB-496B-8F9D-21E093C13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en-US" dirty="0"/>
              <a:t>Travis Scott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AD4694-8812-4CCD-96F3-73A0F578DC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92" y="1756154"/>
            <a:ext cx="5451627" cy="3025651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BA067F2-7FAF-4758-9BC4-F7C88ED90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C2FF9-D163-4008-8E2D-A981CE725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198914"/>
            <a:ext cx="5127172" cy="36701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Video background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Interactive head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Easy to navigate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https://travisscott.com/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27C7B9-FD35-4E35-B741-E4A9A5F41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76B7131-2035-43F9-84E8-2B4749D3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9046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532AA8F-7655-4585-B919-E2A0FD87E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E46E8-56AF-44EB-A400-47557D99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US" dirty="0"/>
              <a:t>Supreme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970895-AB07-4788-B96B-A98F3D5ED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68" r="14572" b="1"/>
          <a:stretch/>
        </p:blipFill>
        <p:spPr>
          <a:xfrm>
            <a:off x="633999" y="640081"/>
            <a:ext cx="6909801" cy="53144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1AB637-318E-4CDB-8A57-B13978DB77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95C6C-6D40-4B70-B023-E7BC6EDD7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4"/>
            <a:ext cx="3566160" cy="36701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Image tiling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Simple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Directed focus</a:t>
            </a:r>
          </a:p>
          <a:p>
            <a:pPr marL="0" indent="0">
              <a:buNone/>
            </a:pPr>
            <a:endParaRPr lang="en-US" dirty="0">
              <a:hlinkClick r:id="rId3"/>
            </a:endParaRP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https://www.supremenewyork.com/index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ACADE56-B590-4E65-AF77-CEDAB0E2C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D6EB25-01BC-4EB1-8BED-E81046194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90922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D008ECC-51D4-4E47-80DF-1D22FBBC5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AAF35E-5EB1-4F86-8E59-1ECB142B6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US" dirty="0"/>
              <a:t>Converse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BABA75-2486-4C15-8CB1-FC07BE3BB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99" y="1388451"/>
            <a:ext cx="6909801" cy="38176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EF352D9-7BCC-436E-8520-E9D0BAAA1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CEB24-6284-49C9-B328-94C288084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4"/>
            <a:ext cx="3690257" cy="36701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Media implementation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Collages, collage overlay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Styling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https://www.converse.com/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EBA64A-08C9-4EE7-A7DD-C4309E575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DA644F7-E61C-4BDD-9510-112510F64F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2635000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83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Wingdings</vt:lpstr>
      <vt:lpstr>Retrospect</vt:lpstr>
      <vt:lpstr>Web Development Design</vt:lpstr>
      <vt:lpstr>Apple</vt:lpstr>
      <vt:lpstr>Travis Scott</vt:lpstr>
      <vt:lpstr>Supreme</vt:lpstr>
      <vt:lpstr>Converse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Design</dc:title>
  <dc:creator>Kiva Loor</dc:creator>
  <cp:lastModifiedBy>Kiva Loor</cp:lastModifiedBy>
  <cp:revision>3</cp:revision>
  <dcterms:created xsi:type="dcterms:W3CDTF">2019-09-09T17:58:41Z</dcterms:created>
  <dcterms:modified xsi:type="dcterms:W3CDTF">2019-09-09T18:05:12Z</dcterms:modified>
</cp:coreProperties>
</file>